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6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3631"/>
  </p:normalViewPr>
  <p:slideViewPr>
    <p:cSldViewPr>
      <p:cViewPr>
        <p:scale>
          <a:sx n="79" d="100"/>
          <a:sy n="79" d="100"/>
        </p:scale>
        <p:origin x="2928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7BA0-149C-4F36-83CF-1BAFFCAE2345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Blue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Olympiad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I am a …</a:t>
            </a:r>
            <a:endParaRPr lang="en-US" dirty="0"/>
          </a:p>
        </p:txBody>
      </p:sp>
      <p:pic>
        <p:nvPicPr>
          <p:cNvPr id="4" name="Content Placeholder 3" descr="hardshell cl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86909"/>
            <a:ext cx="6096000" cy="4352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What am I?</a:t>
            </a:r>
            <a:endParaRPr lang="en-US" dirty="0"/>
          </a:p>
        </p:txBody>
      </p:sp>
      <p:pic>
        <p:nvPicPr>
          <p:cNvPr id="4" name="Content Placeholder 3" descr="bottlenose-dolph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980" y="1600200"/>
            <a:ext cx="60300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What type of fish am I?</a:t>
            </a:r>
            <a:endParaRPr lang="en-US" dirty="0"/>
          </a:p>
        </p:txBody>
      </p:sp>
      <p:pic>
        <p:nvPicPr>
          <p:cNvPr id="4" name="Content Placeholder 3" descr="Bluefish_no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624931"/>
            <a:ext cx="5715000" cy="247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What am I?</a:t>
            </a:r>
            <a:endParaRPr lang="en-US" dirty="0"/>
          </a:p>
        </p:txBody>
      </p:sp>
      <p:pic>
        <p:nvPicPr>
          <p:cNvPr id="4" name="Content Placeholder 3" descr="razorcl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1816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What am I called?</a:t>
            </a:r>
            <a:endParaRPr lang="en-US" dirty="0"/>
          </a:p>
        </p:txBody>
      </p:sp>
      <p:pic>
        <p:nvPicPr>
          <p:cNvPr id="4" name="Content Placeholder 3" descr="manat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2484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This shrimp is hanging out on____</a:t>
            </a:r>
            <a:endParaRPr lang="en-US" dirty="0"/>
          </a:p>
        </p:txBody>
      </p:sp>
      <p:pic>
        <p:nvPicPr>
          <p:cNvPr id="4" name="Content Placeholder 3" descr="sorguss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105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will simply put a, b, c, or d for the following questions: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A tunicate is also known 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sand dollar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sanamyan</a:t>
            </a:r>
            <a:endParaRPr lang="en-US" dirty="0" smtClean="0"/>
          </a:p>
          <a:p>
            <a:r>
              <a:rPr lang="en-US" dirty="0" smtClean="0"/>
              <a:t>C. squid</a:t>
            </a:r>
          </a:p>
          <a:p>
            <a:r>
              <a:rPr lang="en-US" dirty="0" smtClean="0"/>
              <a:t>D. sea squirt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Manatees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sea shrimp</a:t>
            </a:r>
          </a:p>
          <a:p>
            <a:r>
              <a:rPr lang="en-US" dirty="0" smtClean="0"/>
              <a:t>B. algae</a:t>
            </a:r>
          </a:p>
          <a:p>
            <a:r>
              <a:rPr lang="en-US" dirty="0" smtClean="0"/>
              <a:t>C. crabs</a:t>
            </a:r>
          </a:p>
          <a:p>
            <a:r>
              <a:rPr lang="en-US" dirty="0" smtClean="0"/>
              <a:t>D. clams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Leatherback sea turtles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seaweed</a:t>
            </a:r>
          </a:p>
          <a:p>
            <a:r>
              <a:rPr lang="en-US" dirty="0" smtClean="0"/>
              <a:t>B. crabs</a:t>
            </a:r>
          </a:p>
          <a:p>
            <a:r>
              <a:rPr lang="en-US" dirty="0" smtClean="0"/>
              <a:t>C. jellyfish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type of sea turtle am I?</a:t>
            </a:r>
            <a:endParaRPr lang="en-US" dirty="0"/>
          </a:p>
        </p:txBody>
      </p:sp>
      <p:pic>
        <p:nvPicPr>
          <p:cNvPr id="4" name="Content Placeholder 3" descr="green-sea-turtle_179_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17. Which of the following is the largest sea turtle?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Green Sea Turtle</a:t>
            </a:r>
          </a:p>
          <a:p>
            <a:r>
              <a:rPr lang="en-US" dirty="0" smtClean="0"/>
              <a:t>B. Leatherback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Hawkbill</a:t>
            </a:r>
            <a:endParaRPr lang="en-US" dirty="0" smtClean="0"/>
          </a:p>
          <a:p>
            <a:r>
              <a:rPr lang="en-US" dirty="0" smtClean="0"/>
              <a:t>D. Loggerhead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Sturgeon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worms</a:t>
            </a:r>
          </a:p>
          <a:p>
            <a:r>
              <a:rPr lang="en-US" dirty="0" smtClean="0"/>
              <a:t>B. mollusks</a:t>
            </a:r>
          </a:p>
          <a:p>
            <a:r>
              <a:rPr lang="en-US" dirty="0" smtClean="0"/>
              <a:t>C. insect larvae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19. The part that secures seaweed to the ocean floor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holdfast</a:t>
            </a:r>
          </a:p>
          <a:p>
            <a:r>
              <a:rPr lang="en-US" dirty="0" smtClean="0"/>
              <a:t>B. frond</a:t>
            </a:r>
          </a:p>
          <a:p>
            <a:r>
              <a:rPr lang="en-US" dirty="0" smtClean="0"/>
              <a:t>C. blade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stipe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20. Why are Bottlenose Dolphins born tail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to get them used to using their tail</a:t>
            </a:r>
          </a:p>
          <a:p>
            <a:r>
              <a:rPr lang="en-US" dirty="0" smtClean="0"/>
              <a:t>B. so the cold water doesn’t cause their bodies to go into shock</a:t>
            </a:r>
          </a:p>
          <a:p>
            <a:r>
              <a:rPr lang="en-US" dirty="0" smtClean="0"/>
              <a:t>C. to keep them from swimming away from their mother</a:t>
            </a:r>
          </a:p>
          <a:p>
            <a:r>
              <a:rPr lang="en-US" dirty="0" smtClean="0"/>
              <a:t>D. so the baby dolphin doesn’t drown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21. Which statement is true for Atlantic Sturgeon?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females are larger than males</a:t>
            </a:r>
          </a:p>
          <a:p>
            <a:r>
              <a:rPr lang="en-US" dirty="0" smtClean="0"/>
              <a:t>B. Atlantic Sturgeon have been around for only a couple thousand years</a:t>
            </a:r>
          </a:p>
          <a:p>
            <a:r>
              <a:rPr lang="en-US" dirty="0" smtClean="0"/>
              <a:t>C. They are often found in Georgia’s lakes</a:t>
            </a:r>
          </a:p>
          <a:p>
            <a:r>
              <a:rPr lang="en-US" dirty="0" smtClean="0"/>
              <a:t>D. They grow very quickly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 Clams eat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catching their food by snapping their shells shut</a:t>
            </a:r>
          </a:p>
          <a:p>
            <a:r>
              <a:rPr lang="en-US" dirty="0" smtClean="0"/>
              <a:t>B. using the “foot” like a hand to catch their food</a:t>
            </a:r>
          </a:p>
          <a:p>
            <a:r>
              <a:rPr lang="en-US" dirty="0" smtClean="0"/>
              <a:t>C. by using siphons to suck in their food</a:t>
            </a:r>
          </a:p>
          <a:p>
            <a:r>
              <a:rPr lang="en-US" dirty="0" smtClean="0"/>
              <a:t>D. none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23. Green Sea Turtles are different from other sea turtles in which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They are primarily herbivores</a:t>
            </a:r>
          </a:p>
          <a:p>
            <a:r>
              <a:rPr lang="en-US" dirty="0" smtClean="0"/>
              <a:t>B. They live for only about ten years</a:t>
            </a:r>
          </a:p>
          <a:p>
            <a:r>
              <a:rPr lang="en-US" dirty="0" smtClean="0"/>
              <a:t>C. They migrate the longest distance</a:t>
            </a:r>
          </a:p>
          <a:p>
            <a:r>
              <a:rPr lang="en-US" dirty="0" smtClean="0"/>
              <a:t>D. They are larger than the other sea turtles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Starfish eat their prey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crushing its prey and eating it</a:t>
            </a:r>
          </a:p>
          <a:p>
            <a:r>
              <a:rPr lang="en-US" dirty="0" smtClean="0"/>
              <a:t>B. by extending its stomach out through its mouth</a:t>
            </a:r>
          </a:p>
          <a:p>
            <a:r>
              <a:rPr lang="en-US" dirty="0" smtClean="0"/>
              <a:t>C. grazing on the moss as the starfish moves over it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 Sand Dollars are also known 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Dutch discs</a:t>
            </a:r>
          </a:p>
          <a:p>
            <a:r>
              <a:rPr lang="en-US" dirty="0" smtClean="0"/>
              <a:t>B. white sea flowers</a:t>
            </a:r>
          </a:p>
          <a:p>
            <a:r>
              <a:rPr lang="en-US" dirty="0" smtClean="0"/>
              <a:t>C. sea biscuits</a:t>
            </a:r>
          </a:p>
          <a:p>
            <a:r>
              <a:rPr lang="en-US" dirty="0" smtClean="0"/>
              <a:t>D. Spanish dollars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26. Right Whales got their name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they were the right whale to hunt</a:t>
            </a:r>
          </a:p>
          <a:p>
            <a:r>
              <a:rPr lang="en-US" dirty="0" smtClean="0"/>
              <a:t>B. they always land on their right side when they jump out of the water</a:t>
            </a:r>
          </a:p>
          <a:p>
            <a:r>
              <a:rPr lang="en-US" dirty="0" smtClean="0"/>
              <a:t>C. They always turn right when avoiding ships</a:t>
            </a:r>
          </a:p>
          <a:p>
            <a:r>
              <a:rPr lang="en-US" dirty="0" smtClean="0"/>
              <a:t>D. When swimming in pods, they switch to the right to allow other whales to move to the front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creature am I?</a:t>
            </a:r>
            <a:endParaRPr lang="en-US" dirty="0"/>
          </a:p>
        </p:txBody>
      </p:sp>
      <p:pic>
        <p:nvPicPr>
          <p:cNvPr id="4" name="Content Placeholder 3" descr="sturg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850" y="1600200"/>
            <a:ext cx="7044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27. What </a:t>
            </a:r>
            <a:r>
              <a:rPr lang="en-US" dirty="0" smtClean="0"/>
              <a:t>type of flounders </a:t>
            </a:r>
            <a:r>
              <a:rPr lang="en-US" i="1" dirty="0" smtClean="0"/>
              <a:t>may </a:t>
            </a:r>
            <a:r>
              <a:rPr lang="en-US" dirty="0" smtClean="0"/>
              <a:t>we find off the coast of Georgia?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Summer Flounder</a:t>
            </a:r>
          </a:p>
          <a:p>
            <a:r>
              <a:rPr lang="en-US" dirty="0" smtClean="0"/>
              <a:t>B. Winter Flounder</a:t>
            </a:r>
          </a:p>
          <a:p>
            <a:r>
              <a:rPr lang="en-US" dirty="0" smtClean="0"/>
              <a:t>C. Southern Flounder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now done!</a:t>
            </a:r>
            <a:endParaRPr lang="en-US" dirty="0"/>
          </a:p>
        </p:txBody>
      </p:sp>
      <p:pic>
        <p:nvPicPr>
          <p:cNvPr id="4" name="Content Placeholder 3" descr="science olympi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828800"/>
            <a:ext cx="7467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do you call this?</a:t>
            </a:r>
            <a:endParaRPr lang="en-US" dirty="0"/>
          </a:p>
        </p:txBody>
      </p:sp>
      <p:pic>
        <p:nvPicPr>
          <p:cNvPr id="4" name="Content Placeholder 3" descr="s-SEA-GRASS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486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 am a ………</a:t>
            </a:r>
            <a:endParaRPr lang="en-US" dirty="0"/>
          </a:p>
        </p:txBody>
      </p:sp>
      <p:pic>
        <p:nvPicPr>
          <p:cNvPr id="4" name="Content Placeholder 3" descr="southern-right-wh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6858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What am I?</a:t>
            </a:r>
            <a:endParaRPr lang="en-US" dirty="0"/>
          </a:p>
        </p:txBody>
      </p:sp>
      <p:pic>
        <p:nvPicPr>
          <p:cNvPr id="4" name="Content Placeholder 3" descr="atlantic ghost cr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072" y="1600200"/>
            <a:ext cx="77718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…..</a:t>
            </a:r>
            <a:endParaRPr lang="en-US" dirty="0"/>
          </a:p>
        </p:txBody>
      </p:sp>
      <p:pic>
        <p:nvPicPr>
          <p:cNvPr id="4" name="Content Placeholder 3" descr="Bicolor_parrot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What type of fish am I?</a:t>
            </a:r>
            <a:endParaRPr lang="en-US" dirty="0"/>
          </a:p>
        </p:txBody>
      </p:sp>
      <p:pic>
        <p:nvPicPr>
          <p:cNvPr id="4" name="Content Placeholder 3" descr="flounder-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01006"/>
            <a:ext cx="57150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I am a….</a:t>
            </a:r>
            <a:endParaRPr lang="en-US" dirty="0"/>
          </a:p>
        </p:txBody>
      </p:sp>
      <p:pic>
        <p:nvPicPr>
          <p:cNvPr id="4" name="Content Placeholder 3" descr="ghostshri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057400"/>
            <a:ext cx="4495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620</Words>
  <Application>Microsoft Macintosh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Arial</vt:lpstr>
      <vt:lpstr>Office Theme</vt:lpstr>
      <vt:lpstr>Deep Blue Sea</vt:lpstr>
      <vt:lpstr>1. What type of sea turtle am I?</vt:lpstr>
      <vt:lpstr>2. What creature am I?</vt:lpstr>
      <vt:lpstr>3. What do you call this?</vt:lpstr>
      <vt:lpstr>4. I am a ………</vt:lpstr>
      <vt:lpstr>5. What am I?</vt:lpstr>
      <vt:lpstr>I am a …..</vt:lpstr>
      <vt:lpstr>6. What type of fish am I?</vt:lpstr>
      <vt:lpstr>7. I am a….</vt:lpstr>
      <vt:lpstr>8. I am a …</vt:lpstr>
      <vt:lpstr>9. What am I?</vt:lpstr>
      <vt:lpstr>10. What type of fish am I?</vt:lpstr>
      <vt:lpstr>11. What am I?</vt:lpstr>
      <vt:lpstr>12. What am I called?</vt:lpstr>
      <vt:lpstr>13. This shrimp is hanging out on____</vt:lpstr>
      <vt:lpstr>Part II</vt:lpstr>
      <vt:lpstr>14. A tunicate is also known as </vt:lpstr>
      <vt:lpstr>15. Manatees eat</vt:lpstr>
      <vt:lpstr>16. Leatherback sea turtles eat</vt:lpstr>
      <vt:lpstr>17. Which of the following is the largest sea turtle? </vt:lpstr>
      <vt:lpstr>18. Sturgeon eat</vt:lpstr>
      <vt:lpstr>19. The part that secures seaweed to the ocean floor is called:</vt:lpstr>
      <vt:lpstr>20. Why are Bottlenose Dolphins born tail first?</vt:lpstr>
      <vt:lpstr>21. Which statement is true for Atlantic Sturgeon?</vt:lpstr>
      <vt:lpstr>22. Clams eat by:</vt:lpstr>
      <vt:lpstr>23. Green Sea Turtles are different from other sea turtles in which way?</vt:lpstr>
      <vt:lpstr>24. Starfish eat their prey by:</vt:lpstr>
      <vt:lpstr>25. Sand Dollars are also known as:</vt:lpstr>
      <vt:lpstr>26. Right Whales got their name because:</vt:lpstr>
      <vt:lpstr>27. What type of flounders may we find off the coast of Georgia?</vt:lpstr>
      <vt:lpstr>You are now done!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doug.vinson</dc:creator>
  <cp:lastModifiedBy>Ferguson, Sharon</cp:lastModifiedBy>
  <cp:revision>181</cp:revision>
  <dcterms:created xsi:type="dcterms:W3CDTF">2014-01-16T20:15:12Z</dcterms:created>
  <dcterms:modified xsi:type="dcterms:W3CDTF">2017-12-06T18:36:35Z</dcterms:modified>
</cp:coreProperties>
</file>