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>
      <p:cViewPr varScale="1">
        <p:scale>
          <a:sx n="120" d="100"/>
          <a:sy n="120" d="100"/>
        </p:scale>
        <p:origin x="13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4608-0307-4630-84D5-40421D7B5834}" type="datetimeFigureOut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E744-27D4-4503-9CFC-38223E4B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1676400" cy="68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066800"/>
            <a:ext cx="5410200" cy="4800600"/>
          </a:xfrm>
          <a:solidFill>
            <a:schemeClr val="bg1"/>
          </a:solidFill>
          <a:ln w="127000" cmpd="tri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Balance</a:t>
            </a:r>
            <a:r>
              <a:rPr lang="en-US" sz="115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with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Jack and the Beanstalk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1676400" cy="68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486400" cy="1143000"/>
          </a:xfrm>
          <a:solidFill>
            <a:schemeClr val="bg1"/>
          </a:solidFill>
          <a:ln w="127000" cmpd="tri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Read Story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486400" cy="4114800"/>
          </a:xfrm>
        </p:spPr>
      </p:pic>
      <p:sp>
        <p:nvSpPr>
          <p:cNvPr id="5" name="Rectangle 4"/>
          <p:cNvSpPr/>
          <p:nvPr/>
        </p:nvSpPr>
        <p:spPr>
          <a:xfrm>
            <a:off x="1828800" y="5105400"/>
            <a:ext cx="5486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On the </a:t>
            </a:r>
            <a:r>
              <a:rPr lang="en-US" sz="2400" b="1" u="sng" dirty="0" err="1" smtClean="0"/>
              <a:t>iPad</a:t>
            </a:r>
            <a:r>
              <a:rPr lang="en-US" sz="2400" b="1" u="sng" dirty="0" smtClean="0"/>
              <a:t>…</a:t>
            </a:r>
          </a:p>
          <a:p>
            <a:r>
              <a:rPr lang="en-US" sz="2400" dirty="0" smtClean="0"/>
              <a:t>-Tap Other Education Apps Folder</a:t>
            </a:r>
          </a:p>
          <a:p>
            <a:r>
              <a:rPr lang="en-US" sz="2400" dirty="0" smtClean="0"/>
              <a:t>-Tap Jack</a:t>
            </a:r>
          </a:p>
          <a:p>
            <a:r>
              <a:rPr lang="en-US" sz="2400" dirty="0" smtClean="0"/>
              <a:t>-Tap Read to 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8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1676400" cy="68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1"/>
            <a:ext cx="5486400" cy="3271042"/>
          </a:xfrm>
          <a:solidFill>
            <a:schemeClr val="bg1"/>
          </a:solidFill>
          <a:ln w="127000" cmpd="tri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Balancing the Castle on the Beanstalk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886200"/>
            <a:ext cx="34290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Practice balancing the castle on the beanstalk.  Let each partner try it two times each.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905000" cy="2857500"/>
          </a:xfrm>
          <a:prstGeom prst="rect">
            <a:avLst/>
          </a:prstGeom>
          <a:noFill/>
          <a:ln w="635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1676400" cy="68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1"/>
            <a:ext cx="5486400" cy="2209799"/>
          </a:xfrm>
          <a:solidFill>
            <a:schemeClr val="bg1"/>
          </a:solidFill>
          <a:ln w="127000" cmpd="tri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Balancing Beans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590800"/>
            <a:ext cx="34290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Take turns putting beans on top of the beanstalk.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When the beanstalk falls over, place the beans in a cup and set aside.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Repeat 5 times.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fantasticfunandlearning.com/wp-content/uploads/2012/11/IMG_9795-2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905000" cy="2857500"/>
          </a:xfrm>
          <a:prstGeom prst="rect">
            <a:avLst/>
          </a:prstGeom>
          <a:noFill/>
          <a:ln w="635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8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1676400" cy="68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1"/>
            <a:ext cx="5486400" cy="2209799"/>
          </a:xfrm>
          <a:solidFill>
            <a:schemeClr val="bg1"/>
          </a:solidFill>
          <a:ln w="127000" cmpd="tri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Measuring Beans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590800"/>
            <a:ext cx="3276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Put a cup on each side of the scale.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Leave the heavier cup on the scale but replace the lighter one.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 this until you have tested all 5 cups.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50693"/>
            <a:ext cx="2251166" cy="1676400"/>
          </a:xfrm>
          <a:prstGeom prst="rect">
            <a:avLst/>
          </a:prstGeom>
          <a:noFill/>
          <a:ln w="635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1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0"/>
            <a:ext cx="1676400" cy="68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1"/>
            <a:ext cx="5486400" cy="2209799"/>
          </a:xfrm>
          <a:solidFill>
            <a:schemeClr val="bg1"/>
          </a:solidFill>
          <a:ln w="127000" cmpd="tri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Counting Beans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590800"/>
            <a:ext cx="34290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Count how many beans are in your heaviest cup.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Why do you think we count this cup?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Place your number on the giant beanstalk.</a:t>
            </a:r>
          </a:p>
        </p:txBody>
      </p:sp>
    </p:spTree>
    <p:extLst>
      <p:ext uri="{BB962C8B-B14F-4D97-AF65-F5344CB8AC3E}">
        <p14:creationId xmlns:p14="http://schemas.microsoft.com/office/powerpoint/2010/main" val="163646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140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Blackadder ITC</vt:lpstr>
      <vt:lpstr>Calibri</vt:lpstr>
      <vt:lpstr>Office Theme</vt:lpstr>
      <vt:lpstr>Balance  with Jack and the Beanstalk</vt:lpstr>
      <vt:lpstr>Read Story</vt:lpstr>
      <vt:lpstr>Balancing the Castle on the Beanstalk</vt:lpstr>
      <vt:lpstr>Balancing Beans</vt:lpstr>
      <vt:lpstr>Measuring Beans</vt:lpstr>
      <vt:lpstr>Counting Beans</vt:lpstr>
    </vt:vector>
  </TitlesOfParts>
  <Company>MCS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 with Jack and the Beanstalk</dc:title>
  <dc:creator>Miranda Reagan</dc:creator>
  <cp:lastModifiedBy>Ferguson, Sharon</cp:lastModifiedBy>
  <cp:revision>5</cp:revision>
  <dcterms:created xsi:type="dcterms:W3CDTF">2013-01-24T13:39:37Z</dcterms:created>
  <dcterms:modified xsi:type="dcterms:W3CDTF">2015-06-11T15:12:19Z</dcterms:modified>
</cp:coreProperties>
</file>